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Becoming an Online Detective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EXPLORING TECH &amp;CAREER PATHWAYS</a:t>
            </a:r>
          </a:p>
          <a:p>
            <a:r>
              <a:rPr lang="en-US" dirty="0" smtClean="0"/>
              <a:t>MR.MCKINNEY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8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• If I can find it online, it must be true.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• There is an email address listed in the website, so it must be a legitimate source!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• There is a logo of the White House at the top of the page, so I can definitely trust this website.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• The website looks really official. The information it offers must be true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 </a:t>
            </a:r>
            <a:r>
              <a:rPr lang="en-US" sz="2400" dirty="0"/>
              <a:t>• There are a lot of graphs and charts on the site. With all this information it must be true. </a:t>
            </a:r>
          </a:p>
        </p:txBody>
      </p:sp>
    </p:spTree>
    <p:extLst>
      <p:ext uri="{BB962C8B-B14F-4D97-AF65-F5344CB8AC3E}">
        <p14:creationId xmlns:p14="http://schemas.microsoft.com/office/powerpoint/2010/main" val="303991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 or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 • It is clear who wrote the content because there is contact information and the information seems current and error–free. I can safely use this information for my homework assignment. </a:t>
            </a:r>
          </a:p>
          <a:p>
            <a:r>
              <a:rPr lang="en-US" sz="2400" dirty="0"/>
              <a:t> • I should always compare the information I find online with at least 2 other sources. </a:t>
            </a:r>
          </a:p>
          <a:p>
            <a:r>
              <a:rPr lang="en-US" sz="2400" dirty="0"/>
              <a:t> • I should always be a skeptic when it comes to information that I find online. </a:t>
            </a:r>
          </a:p>
          <a:p>
            <a:r>
              <a:rPr lang="en-US" sz="2400" dirty="0"/>
              <a:t> • I should always think about what’s missing from a website. </a:t>
            </a:r>
          </a:p>
          <a:p>
            <a:r>
              <a:rPr lang="en-US" sz="2400" dirty="0"/>
              <a:t> • I should always review the sources (or author) of the website.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9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Accuracy</a:t>
            </a:r>
            <a:r>
              <a:rPr lang="en-US" sz="2400" dirty="0"/>
              <a:t> </a:t>
            </a:r>
            <a:r>
              <a:rPr lang="en-US" sz="2400" dirty="0" smtClean="0"/>
              <a:t>- the </a:t>
            </a:r>
            <a:r>
              <a:rPr lang="en-US" sz="2400" dirty="0"/>
              <a:t>condition or quality of being true, correct, or exact; freedom from error or defect; precision or exactness; </a:t>
            </a:r>
            <a:r>
              <a:rPr lang="en-US" sz="2400" dirty="0" smtClean="0"/>
              <a:t>correctness</a:t>
            </a:r>
          </a:p>
          <a:p>
            <a:r>
              <a:rPr lang="en-US" sz="2400" u="sng" dirty="0"/>
              <a:t>Bias</a:t>
            </a:r>
            <a:r>
              <a:rPr lang="en-US" sz="2400" dirty="0"/>
              <a:t> </a:t>
            </a:r>
            <a:r>
              <a:rPr lang="en-US" sz="2400" dirty="0" smtClean="0"/>
              <a:t>- a </a:t>
            </a:r>
            <a:r>
              <a:rPr lang="en-US" sz="2400" dirty="0"/>
              <a:t>particular tendency or inclination, or </a:t>
            </a:r>
            <a:r>
              <a:rPr lang="en-US" sz="2400" dirty="0" smtClean="0"/>
              <a:t>prejudice</a:t>
            </a:r>
          </a:p>
          <a:p>
            <a:r>
              <a:rPr lang="en-US" sz="2400" u="sng" dirty="0"/>
              <a:t>Credible</a:t>
            </a:r>
            <a:r>
              <a:rPr lang="en-US" sz="2400" dirty="0"/>
              <a:t> </a:t>
            </a:r>
            <a:r>
              <a:rPr lang="en-US" sz="2400" dirty="0" smtClean="0"/>
              <a:t>- worthy </a:t>
            </a:r>
            <a:r>
              <a:rPr lang="en-US" sz="2400" dirty="0"/>
              <a:t>of belief or confidence; </a:t>
            </a:r>
            <a:r>
              <a:rPr lang="en-US" sz="2400" dirty="0" smtClean="0"/>
              <a:t>trustworthy</a:t>
            </a:r>
          </a:p>
          <a:p>
            <a:r>
              <a:rPr lang="en-US" sz="2400" u="sng" dirty="0"/>
              <a:t>Credentials</a:t>
            </a:r>
            <a:r>
              <a:rPr lang="en-US" sz="2400" dirty="0"/>
              <a:t> </a:t>
            </a:r>
            <a:r>
              <a:rPr lang="en-US" sz="2400" dirty="0" smtClean="0"/>
              <a:t>- anything </a:t>
            </a:r>
            <a:r>
              <a:rPr lang="en-US" sz="2400" dirty="0"/>
              <a:t>that provides the basis for confidence, belief, credit,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r>
              <a:rPr lang="en-US" sz="2400" u="sng" dirty="0" smtClean="0"/>
              <a:t>Domain</a:t>
            </a:r>
            <a:r>
              <a:rPr lang="en-US" sz="2400" dirty="0" smtClean="0"/>
              <a:t>-the </a:t>
            </a:r>
            <a:r>
              <a:rPr lang="en-US" sz="2400" dirty="0"/>
              <a:t>suffix at the end of a web address, such as .com or .org.</a:t>
            </a:r>
          </a:p>
        </p:txBody>
      </p:sp>
    </p:spTree>
    <p:extLst>
      <p:ext uri="{BB962C8B-B14F-4D97-AF65-F5344CB8AC3E}">
        <p14:creationId xmlns:p14="http://schemas.microsoft.com/office/powerpoint/2010/main" val="143702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Vocab.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u="sng" dirty="0" smtClean="0"/>
              <a:t>Evaluate</a:t>
            </a:r>
            <a:r>
              <a:rPr lang="en-US" sz="2400" dirty="0" smtClean="0"/>
              <a:t>-to </a:t>
            </a:r>
            <a:r>
              <a:rPr lang="en-US" sz="2400" dirty="0"/>
              <a:t>judge or determine the significance, worth, or quality </a:t>
            </a:r>
            <a:r>
              <a:rPr lang="en-US" sz="2400" dirty="0" smtClean="0"/>
              <a:t>of</a:t>
            </a:r>
          </a:p>
          <a:p>
            <a:r>
              <a:rPr lang="en-US" sz="2400" u="sng" dirty="0" smtClean="0"/>
              <a:t>Publisher</a:t>
            </a:r>
            <a:r>
              <a:rPr lang="en-US" sz="2400" dirty="0" smtClean="0"/>
              <a:t>- </a:t>
            </a:r>
            <a:r>
              <a:rPr lang="en-US" sz="2400" dirty="0"/>
              <a:t>a person or company whose business is the publishing of books, newspapers, online articles, computer software, etc</a:t>
            </a:r>
            <a:r>
              <a:rPr lang="en-US" sz="2400" dirty="0" smtClean="0"/>
              <a:t>.</a:t>
            </a:r>
          </a:p>
          <a:p>
            <a:r>
              <a:rPr lang="en-US" sz="2400" u="sng" dirty="0"/>
              <a:t>Relevance</a:t>
            </a:r>
            <a:r>
              <a:rPr lang="en-US" sz="2400" dirty="0"/>
              <a:t> </a:t>
            </a:r>
            <a:r>
              <a:rPr lang="en-US" sz="2400" dirty="0" smtClean="0"/>
              <a:t>- relation </a:t>
            </a:r>
            <a:r>
              <a:rPr lang="en-US" sz="2400" dirty="0"/>
              <a:t>to the matter at </a:t>
            </a:r>
            <a:r>
              <a:rPr lang="en-US" sz="2400" dirty="0" smtClean="0"/>
              <a:t>hand</a:t>
            </a:r>
          </a:p>
          <a:p>
            <a:r>
              <a:rPr lang="en-US" sz="2400" u="sng" dirty="0" smtClean="0"/>
              <a:t>Skeptic</a:t>
            </a:r>
            <a:r>
              <a:rPr lang="en-US" sz="2400" dirty="0" smtClean="0"/>
              <a:t> - </a:t>
            </a:r>
            <a:r>
              <a:rPr lang="en-US" sz="2400" dirty="0"/>
              <a:t>a person who questions the validity or authenticity of something appearing to be </a:t>
            </a:r>
            <a:r>
              <a:rPr lang="en-US" sz="2400" dirty="0" smtClean="0"/>
              <a:t>factual</a:t>
            </a:r>
          </a:p>
          <a:p>
            <a:r>
              <a:rPr lang="en-US" sz="2400" u="sng" dirty="0" smtClean="0"/>
              <a:t>URL</a:t>
            </a:r>
            <a:r>
              <a:rPr lang="en-US" sz="2400" dirty="0" smtClean="0"/>
              <a:t>- </a:t>
            </a:r>
            <a:r>
              <a:rPr lang="en-US" sz="2400" dirty="0"/>
              <a:t>web address you type into a browser to reach a website</a:t>
            </a:r>
          </a:p>
        </p:txBody>
      </p:sp>
    </p:spTree>
    <p:extLst>
      <p:ext uri="{BB962C8B-B14F-4D97-AF65-F5344CB8AC3E}">
        <p14:creationId xmlns:p14="http://schemas.microsoft.com/office/powerpoint/2010/main" val="403510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smtClean="0"/>
              <a:t>com - </a:t>
            </a:r>
            <a:r>
              <a:rPr lang="en-US" dirty="0"/>
              <a:t>commercial sites </a:t>
            </a:r>
            <a:endParaRPr lang="en-US" dirty="0" smtClean="0"/>
          </a:p>
          <a:p>
            <a:r>
              <a:rPr lang="en-US" dirty="0" err="1" smtClean="0"/>
              <a:t>.</a:t>
            </a:r>
            <a:r>
              <a:rPr lang="en-US" dirty="0" err="1"/>
              <a:t>net</a:t>
            </a:r>
            <a:r>
              <a:rPr lang="en-US" dirty="0"/>
              <a:t> </a:t>
            </a:r>
            <a:r>
              <a:rPr lang="en-US" dirty="0" smtClean="0"/>
              <a:t>- commonly </a:t>
            </a:r>
            <a:r>
              <a:rPr lang="en-US" dirty="0"/>
              <a:t>used by Internet service providers, web-hosting companies or businesses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org </a:t>
            </a:r>
            <a:r>
              <a:rPr lang="en-US" dirty="0" smtClean="0"/>
              <a:t>- primarily </a:t>
            </a:r>
            <a:r>
              <a:rPr lang="en-US" dirty="0"/>
              <a:t>used by, but not limited to, non-profit organizations .</a:t>
            </a:r>
            <a:r>
              <a:rPr lang="en-US" dirty="0" err="1" smtClean="0"/>
              <a:t>gov</a:t>
            </a:r>
            <a:r>
              <a:rPr lang="en-US" dirty="0" smtClean="0"/>
              <a:t> - </a:t>
            </a:r>
            <a:r>
              <a:rPr lang="en-US" dirty="0"/>
              <a:t>government sites </a:t>
            </a:r>
            <a:endParaRPr lang="en-US" dirty="0" smtClean="0"/>
          </a:p>
          <a:p>
            <a:r>
              <a:rPr lang="en-US" dirty="0" smtClean="0"/>
              <a:t>.mil - </a:t>
            </a:r>
            <a:r>
              <a:rPr lang="en-US" dirty="0"/>
              <a:t>military sites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 smtClean="0"/>
              <a:t>edu</a:t>
            </a:r>
            <a:r>
              <a:rPr lang="en-US" dirty="0" smtClean="0"/>
              <a:t> - </a:t>
            </a:r>
            <a:r>
              <a:rPr lang="en-US" dirty="0"/>
              <a:t>educational sites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biz </a:t>
            </a:r>
            <a:r>
              <a:rPr lang="en-US" dirty="0" smtClean="0"/>
              <a:t>- small </a:t>
            </a:r>
            <a:r>
              <a:rPr lang="en-US" dirty="0"/>
              <a:t>business site </a:t>
            </a:r>
            <a:endParaRPr lang="en-US" dirty="0" smtClean="0"/>
          </a:p>
          <a:p>
            <a:r>
              <a:rPr lang="en-US" dirty="0" smtClean="0"/>
              <a:t>.info - </a:t>
            </a:r>
            <a:r>
              <a:rPr lang="en-US" dirty="0"/>
              <a:t>used to signify a credible resource site</a:t>
            </a:r>
          </a:p>
        </p:txBody>
      </p:sp>
    </p:spTree>
    <p:extLst>
      <p:ext uri="{BB962C8B-B14F-4D97-AF65-F5344CB8AC3E}">
        <p14:creationId xmlns:p14="http://schemas.microsoft.com/office/powerpoint/2010/main" val="123294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can domains tell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domain may also denote the county of origin for the website</a:t>
            </a:r>
          </a:p>
          <a:p>
            <a:r>
              <a:rPr lang="en-US" dirty="0"/>
              <a:t>Popular Country Domains: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au Australia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be Belgium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/>
              <a:t>br</a:t>
            </a:r>
            <a:r>
              <a:rPr lang="en-US" dirty="0"/>
              <a:t> Brazil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ca Canada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/>
              <a:t>ch</a:t>
            </a:r>
            <a:r>
              <a:rPr lang="en-US" dirty="0"/>
              <a:t> Switzerland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/>
              <a:t>cn</a:t>
            </a:r>
            <a:r>
              <a:rPr lang="en-US" dirty="0"/>
              <a:t> China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/>
              <a:t>fr</a:t>
            </a:r>
            <a:r>
              <a:rPr lang="en-US" dirty="0"/>
              <a:t> France 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/>
              <a:t>uk</a:t>
            </a:r>
            <a:r>
              <a:rPr lang="en-US" dirty="0"/>
              <a:t> United </a:t>
            </a:r>
            <a:r>
              <a:rPr lang="en-US" dirty="0" smtClean="0"/>
              <a:t>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4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website trustworthy?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can write something on the web, who is the author and what makes them an expert?</a:t>
            </a:r>
          </a:p>
          <a:p>
            <a:r>
              <a:rPr lang="en-US" dirty="0" smtClean="0"/>
              <a:t>What is the domain associated with the website?</a:t>
            </a:r>
          </a:p>
          <a:p>
            <a:r>
              <a:rPr lang="en-US" dirty="0" smtClean="0"/>
              <a:t>What is the purpose of the website?</a:t>
            </a:r>
          </a:p>
          <a:p>
            <a:r>
              <a:rPr lang="en-US" dirty="0" smtClean="0"/>
              <a:t>What is the point of view of the website?</a:t>
            </a:r>
          </a:p>
          <a:p>
            <a:r>
              <a:rPr lang="en-US" dirty="0" smtClean="0"/>
              <a:t>Does the website have contact information? </a:t>
            </a:r>
          </a:p>
          <a:p>
            <a:r>
              <a:rPr lang="en-US" dirty="0" smtClean="0"/>
              <a:t>Is the website dated?</a:t>
            </a:r>
          </a:p>
          <a:p>
            <a:r>
              <a:rPr lang="en-US" dirty="0" smtClean="0"/>
              <a:t>Does the website have links and notations showing their own sources?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13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tell?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Rule of 3 </a:t>
            </a:r>
            <a:r>
              <a:rPr lang="en-US" sz="3200" dirty="0" smtClean="0"/>
              <a:t>– Search and compare three different sources, examine what things they have in common, what things they leave out.</a:t>
            </a:r>
          </a:p>
          <a:p>
            <a:r>
              <a:rPr lang="en-US" sz="3200" dirty="0" smtClean="0"/>
              <a:t>Think about the things that make a website trustworthy and see if the website you search hold up!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2758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604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Becoming an Online Detective</vt:lpstr>
      <vt:lpstr>True or False?</vt:lpstr>
      <vt:lpstr>More T or F</vt:lpstr>
      <vt:lpstr>Vocabulary</vt:lpstr>
      <vt:lpstr>Vocab. Continued</vt:lpstr>
      <vt:lpstr>Domains</vt:lpstr>
      <vt:lpstr>What else can domains tell us?</vt:lpstr>
      <vt:lpstr>What makes a website trustworthy?</vt:lpstr>
      <vt:lpstr>How can we tell?</vt:lpstr>
    </vt:vector>
  </TitlesOfParts>
  <Company>School District of Manatee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an Online Detective</dc:title>
  <dc:creator>Blaine McKinney</dc:creator>
  <cp:lastModifiedBy>Blaine McKinney</cp:lastModifiedBy>
  <cp:revision>5</cp:revision>
  <dcterms:created xsi:type="dcterms:W3CDTF">2017-10-04T12:38:30Z</dcterms:created>
  <dcterms:modified xsi:type="dcterms:W3CDTF">2017-10-04T13:21:08Z</dcterms:modified>
</cp:coreProperties>
</file>