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4" r:id="rId7"/>
    <p:sldId id="265" r:id="rId8"/>
    <p:sldId id="261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10/16/2017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Advertisement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Intro to tech &amp;Career Pathways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3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Core emotions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Happy/humor </a:t>
            </a:r>
          </a:p>
          <a:p>
            <a:r>
              <a:rPr lang="en-US" dirty="0" smtClean="0"/>
              <a:t>Sad</a:t>
            </a:r>
          </a:p>
          <a:p>
            <a:r>
              <a:rPr lang="en-US" dirty="0" smtClean="0"/>
              <a:t>Scared/surprised </a:t>
            </a:r>
          </a:p>
          <a:p>
            <a:r>
              <a:rPr lang="en-US" dirty="0" smtClean="0"/>
              <a:t>Angry/disgusted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96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 anyway?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4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Audio or visual communication designed to promote or sell a product or 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3515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can we find them?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45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Television </a:t>
            </a:r>
          </a:p>
          <a:p>
            <a:r>
              <a:rPr lang="en-US" dirty="0" smtClean="0"/>
              <a:t>Internet</a:t>
            </a:r>
          </a:p>
          <a:p>
            <a:r>
              <a:rPr lang="en-US" dirty="0" smtClean="0"/>
              <a:t>Radio</a:t>
            </a:r>
          </a:p>
          <a:p>
            <a:r>
              <a:rPr lang="en-US" dirty="0" smtClean="0"/>
              <a:t>Newspaper</a:t>
            </a:r>
          </a:p>
          <a:p>
            <a:r>
              <a:rPr lang="en-US" dirty="0" smtClean="0"/>
              <a:t>Magazine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Why are they everywhere?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4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Our constant use of technology means widespread exposure to advertisements</a:t>
            </a:r>
          </a:p>
          <a:p>
            <a:r>
              <a:rPr lang="en-US" dirty="0" smtClean="0"/>
              <a:t>Social media and other websites present new outlets for advertisements</a:t>
            </a:r>
          </a:p>
          <a:p>
            <a:r>
              <a:rPr lang="en-US" dirty="0" smtClean="0"/>
              <a:t>Companies target specific ads based on your social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26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makes them effective?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430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Effective advertisements target four core human emotions!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301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in Event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F1EFBDE3-1A95-4E3D-81AD-1F53D65BEA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TM04033927[[fn=Main Event]]</Template>
  <TotalTime>114</TotalTime>
  <Words>97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Impact</vt:lpstr>
      <vt:lpstr>Main Event</vt:lpstr>
      <vt:lpstr>Advertisement</vt:lpstr>
      <vt:lpstr>What is it anyway?</vt:lpstr>
      <vt:lpstr>What?</vt:lpstr>
      <vt:lpstr>Where can we find them?</vt:lpstr>
      <vt:lpstr>Where?</vt:lpstr>
      <vt:lpstr>Why are they everywhere?</vt:lpstr>
      <vt:lpstr>Technology</vt:lpstr>
      <vt:lpstr>What makes them effective?</vt:lpstr>
      <vt:lpstr>How?</vt:lpstr>
      <vt:lpstr>Four Core emotions</vt:lpstr>
    </vt:vector>
  </TitlesOfParts>
  <Company>School District of Manatee County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Advertisment</dc:title>
  <dc:creator>Blaine McKinney</dc:creator>
  <cp:lastModifiedBy>Blaine McKinney</cp:lastModifiedBy>
  <cp:revision>3</cp:revision>
  <dcterms:created xsi:type="dcterms:W3CDTF">2017-10-16T12:38:53Z</dcterms:created>
  <dcterms:modified xsi:type="dcterms:W3CDTF">2017-10-16T14:32:53Z</dcterms:modified>
</cp:coreProperties>
</file>